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45" autoAdjust="0"/>
    <p:restoredTop sz="94660"/>
  </p:normalViewPr>
  <p:slideViewPr>
    <p:cSldViewPr>
      <p:cViewPr varScale="1">
        <p:scale>
          <a:sx n="77" d="100"/>
          <a:sy n="7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0EC8-75D8-4377-98B3-66B46085DE0B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E057-A2E4-427A-861B-926B2D436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0EC8-75D8-4377-98B3-66B46085DE0B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E057-A2E4-427A-861B-926B2D436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0EC8-75D8-4377-98B3-66B46085DE0B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E057-A2E4-427A-861B-926B2D436608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0EC8-75D8-4377-98B3-66B46085DE0B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E057-A2E4-427A-861B-926B2D43660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0EC8-75D8-4377-98B3-66B46085DE0B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E057-A2E4-427A-861B-926B2D436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0EC8-75D8-4377-98B3-66B46085DE0B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E057-A2E4-427A-861B-926B2D43660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0EC8-75D8-4377-98B3-66B46085DE0B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E057-A2E4-427A-861B-926B2D436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0EC8-75D8-4377-98B3-66B46085DE0B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E057-A2E4-427A-861B-926B2D436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0EC8-75D8-4377-98B3-66B46085DE0B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E057-A2E4-427A-861B-926B2D4366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0EC8-75D8-4377-98B3-66B46085DE0B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E057-A2E4-427A-861B-926B2D43660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0EC8-75D8-4377-98B3-66B46085DE0B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E057-A2E4-427A-861B-926B2D43660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8920EC8-75D8-4377-98B3-66B46085DE0B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5E7E057-A2E4-427A-861B-926B2D43660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11" Type="http://schemas.openxmlformats.org/officeDocument/2006/relationships/image" Target="../media/image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video" Target="../media/media1.wmv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microsoft.com/office/2007/relationships/media" Target="../media/media1.wmv"/><Relationship Id="rId16" Type="http://schemas.openxmlformats.org/officeDocument/2006/relationships/image" Target="../media/image26.png"/><Relationship Id="rId1" Type="http://schemas.openxmlformats.org/officeDocument/2006/relationships/tags" Target="../tags/tag4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jkratz@sagetechs.com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hyperlink" Target="http://jackikratz.wikispaces.com/" TargetMode="External"/><Relationship Id="rId4" Type="http://schemas.openxmlformats.org/officeDocument/2006/relationships/hyperlink" Target="mailto:thankgodforteachers@g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9207" y="685801"/>
            <a:ext cx="7772400" cy="9144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Easy Interactive Tools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8807" y="1752600"/>
            <a:ext cx="64008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By: Jacki Kratz 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Classroom Technology Specialist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819400"/>
            <a:ext cx="3661410" cy="16647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230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68291" y="-22654"/>
            <a:ext cx="7696200" cy="98145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This is the Easy Interactive </a:t>
            </a:r>
            <a:r>
              <a:rPr lang="en-US" dirty="0" err="1" smtClean="0"/>
              <a:t>ToolBar</a:t>
            </a:r>
            <a:endParaRPr lang="en-US" dirty="0"/>
          </a:p>
        </p:txBody>
      </p:sp>
      <p:pic>
        <p:nvPicPr>
          <p:cNvPr id="1026" name="Picture 2" descr="C:\Users\jkratz\Pictures\Epson\Easy Interactive Tools\interactive_tool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346" y="762000"/>
            <a:ext cx="1006054" cy="543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" y="23622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Access:</a:t>
            </a:r>
          </a:p>
          <a:p>
            <a:r>
              <a:rPr lang="en-US" dirty="0" smtClean="0"/>
              <a:t>   	PC        All Programs – Epson Projector – Easy Interactive Tools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            MAC        Applications Folder – Epson Projector – Easy Interactive Tools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1386594" y="2634705"/>
            <a:ext cx="304800" cy="3276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087" y="3178354"/>
            <a:ext cx="3286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39364" y="3809999"/>
            <a:ext cx="748658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You have 2 modes: </a:t>
            </a:r>
          </a:p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Annotation and Whiteboard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8" name="Picture 4" descr="C:\Users\jkratz\Pictures\Epson\Easy Interactive Tools\annotation_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68" y="4538181"/>
            <a:ext cx="798326" cy="74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jkratz\Pictures\Epson\Easy Interactive Tools\whiteboard_mod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06" y="5410200"/>
            <a:ext cx="812081" cy="75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5556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7042" y="361506"/>
            <a:ext cx="5181600" cy="813040"/>
          </a:xfrm>
        </p:spPr>
        <p:txBody>
          <a:bodyPr/>
          <a:lstStyle/>
          <a:p>
            <a:r>
              <a:rPr lang="en-US" dirty="0" smtClean="0"/>
              <a:t>Annotation Mode</a:t>
            </a:r>
            <a:endParaRPr lang="en-US" dirty="0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363385"/>
            <a:ext cx="588415" cy="53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57910" y="1305904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Mouse Mode – Click to switch from pen/drawing mode to mouse mode </a:t>
            </a:r>
            <a:endParaRPr lang="en-US" dirty="0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08" y="2092847"/>
            <a:ext cx="597002" cy="538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11179" y="2055076"/>
            <a:ext cx="5037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Save Button – A JPEG image is saved of whatever you have annotated</a:t>
            </a:r>
            <a:endParaRPr lang="en-US" dirty="0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00" y="2911642"/>
            <a:ext cx="92630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11705" y="2963069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Undo and Re-Do Buttons</a:t>
            </a:r>
            <a:endParaRPr lang="en-US" dirty="0"/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00" y="3501610"/>
            <a:ext cx="927578" cy="486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11705" y="3551126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 and Forward Buttons for Presentations</a:t>
            </a:r>
            <a:endParaRPr lang="en-US" dirty="0"/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09" y="4157368"/>
            <a:ext cx="535321" cy="546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21814" y="4267200"/>
            <a:ext cx="5037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 on Your Web Cam or Doc Cam</a:t>
            </a:r>
            <a:endParaRPr lang="en-US" dirty="0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09" y="4871775"/>
            <a:ext cx="488721" cy="488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211179" y="4871775"/>
            <a:ext cx="3553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Brings up an On-Screen Keyboard</a:t>
            </a:r>
            <a:endParaRPr lang="en-US" dirty="0"/>
          </a:p>
        </p:txBody>
      </p:sp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33" y="5558317"/>
            <a:ext cx="550381" cy="55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211179" y="5638800"/>
            <a:ext cx="1151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Magnifier</a:t>
            </a:r>
            <a:endParaRPr lang="en-US" dirty="0"/>
          </a:p>
        </p:txBody>
      </p:sp>
      <p:pic>
        <p:nvPicPr>
          <p:cNvPr id="2066" name="Picture 18" descr="C:\Users\jkratz\Pictures\Epson\Easy Interactive Tools\magnifying_tool_in_use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5360496"/>
            <a:ext cx="1853680" cy="139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4307305" y="5520334"/>
            <a:ext cx="914400" cy="12497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46943" y="5433005"/>
            <a:ext cx="1244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Zoom In</a:t>
            </a:r>
          </a:p>
          <a:p>
            <a:r>
              <a:rPr lang="en-US" dirty="0" smtClean="0"/>
              <a:t>Zoom Out</a:t>
            </a:r>
            <a:endParaRPr lang="en-US" dirty="0"/>
          </a:p>
        </p:txBody>
      </p:sp>
      <p:pic>
        <p:nvPicPr>
          <p:cNvPr id="2067" name="Picture 19" descr="C:\Users\jkratz\Pictures\Epson\Easy Interactive Tools\annotation_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398462"/>
            <a:ext cx="583184" cy="54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7796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kratz\Pictures\Epson\Easy Interactive Tools\shapes_too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864" y="451887"/>
            <a:ext cx="808455" cy="80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658813"/>
            <a:ext cx="533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26433" y="74026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Toolbox</a:t>
            </a:r>
            <a:endParaRPr lang="en-US" dirty="0"/>
          </a:p>
        </p:txBody>
      </p:sp>
      <p:pic>
        <p:nvPicPr>
          <p:cNvPr id="3080" name="Picture 8" descr="C:\Users\jkratz\Pictures\Epson\Easy Interactive Tools\spotlight_or_flashligh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1447799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jkratz\Pictures\Epson\Easy Interactive Tools\shade_or_cover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2024062"/>
            <a:ext cx="490537" cy="49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jkratz\Pictures\Epson\Easy Interactive Tools\tools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3352800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jkratz\Pictures\Epson\Easy Interactive Tools\print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33" y="2666289"/>
            <a:ext cx="516604" cy="516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17721" y="1485899"/>
            <a:ext cx="120332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Spotlight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83142" y="203885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Reveal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83142" y="2784776"/>
            <a:ext cx="152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Print Screen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85900" y="3429000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Setting Tools</a:t>
            </a:r>
            <a:endParaRPr lang="en-US" dirty="0"/>
          </a:p>
        </p:txBody>
      </p:sp>
      <p:pic>
        <p:nvPicPr>
          <p:cNvPr id="3084" name="Picture 12" descr="C:\Users\jkratz\Pictures\Epson\Easy Interactive Tools\spotlight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614" y="545820"/>
            <a:ext cx="1497828" cy="94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Users\jkratz\Pictures\Epson\Easy Interactive Tools\shade_or_cover_00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633" y="1859048"/>
            <a:ext cx="2186486" cy="1150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2435209" y="2159576"/>
            <a:ext cx="709044" cy="21950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Settings_for_EIT.avi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675295" y="3778502"/>
            <a:ext cx="2370560" cy="2469333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 rot="1009141">
            <a:off x="2849645" y="3794167"/>
            <a:ext cx="779535" cy="23994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6" name="Picture 14" descr="C:\Users\jkratz\Pictures\Epson\Easy Interactive Tools\right_click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4032515"/>
            <a:ext cx="561471" cy="56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513971" y="4191000"/>
            <a:ext cx="797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</a:t>
            </a:r>
          </a:p>
          <a:p>
            <a:r>
              <a:rPr lang="en-US" dirty="0" smtClean="0"/>
              <a:t>Click</a:t>
            </a:r>
            <a:endParaRPr lang="en-US" dirty="0"/>
          </a:p>
        </p:txBody>
      </p:sp>
      <p:pic>
        <p:nvPicPr>
          <p:cNvPr id="3087" name="Picture 15" descr="C:\Users\jkratz\Pictures\Epson\Easy Interactive Tools\help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4837331"/>
            <a:ext cx="518073" cy="51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485900" y="4911701"/>
            <a:ext cx="2036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Help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239000" y="564585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Shapes Tool</a:t>
            </a:r>
            <a:endParaRPr lang="en-US" dirty="0"/>
          </a:p>
        </p:txBody>
      </p:sp>
      <p:pic>
        <p:nvPicPr>
          <p:cNvPr id="3089" name="Picture 17" descr="C:\Users\jkratz\Pictures\Epson\Easy Interactive Tools\shape_tools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091" y="1447799"/>
            <a:ext cx="1530962" cy="250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0626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jkratz\Pictures\Epson\Easy Interactive Tools\pens_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32571"/>
            <a:ext cx="1268693" cy="280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21541" y="525940"/>
            <a:ext cx="201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Pen Options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28082" y="982511"/>
            <a:ext cx="1604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Highlighter Options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30051" y="1669515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 Black, Red, and Blue Pens with 2 thickness – thin and wide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8826" y="5409064"/>
            <a:ext cx="86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this short video on all of the choices for Shapes, Pens, and Highlighters.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410" y="3135229"/>
            <a:ext cx="719137" cy="689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617" y="2961436"/>
            <a:ext cx="241458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325" y="3260094"/>
            <a:ext cx="1251968" cy="1184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0586" y="4418595"/>
            <a:ext cx="1667696" cy="33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267484" y="5175250"/>
            <a:ext cx="15001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262520" y="5039645"/>
            <a:ext cx="12065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924" y="4501487"/>
            <a:ext cx="1226850" cy="497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924" y="3350529"/>
            <a:ext cx="1226850" cy="501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616" y="3951132"/>
            <a:ext cx="12620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4948970"/>
            <a:ext cx="4309533" cy="675062"/>
          </a:xfrm>
        </p:spPr>
        <p:txBody>
          <a:bodyPr/>
          <a:lstStyle/>
          <a:p>
            <a:r>
              <a:rPr lang="en-US" dirty="0"/>
              <a:t>http://youtu.be/kb6pIfkR3z8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34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595" y="180880"/>
            <a:ext cx="5562600" cy="1128808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Whiteboard Mode</a:t>
            </a:r>
            <a:endParaRPr lang="en-US" sz="5400" dirty="0"/>
          </a:p>
        </p:txBody>
      </p:sp>
      <p:pic>
        <p:nvPicPr>
          <p:cNvPr id="7170" name="Picture 2" descr="C:\Users\jkratz\Pictures\Epson\Easy Interactive Tools\whiteboard_mod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752595" cy="70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jkratz\Pictures\Epson\Easy Interactive Tools\whiteboard_tool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434" y="691041"/>
            <a:ext cx="1169077" cy="5594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jkratz\Pictures\Epson\Easy Interactive Tools\background_optio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66881"/>
            <a:ext cx="914399" cy="75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jkratz\Pictures\Epson\Easy Interactive Tools\page_lis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55" y="3883955"/>
            <a:ext cx="639586" cy="60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jkratz\Pictures\Epson\Easy Interactive Tools\add_a_new_pag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79" y="4679498"/>
            <a:ext cx="571656" cy="54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jkratz\Pictures\Epson\Easy Interactive Tools\insert_00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37" y="5450515"/>
            <a:ext cx="809898" cy="70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jkratz\Pictures\Epson\Easy Interactive Tools\delete_slide_or_page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454" y="4679498"/>
            <a:ext cx="543683" cy="54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27483" y="1987191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Background Options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8041" y="4074818"/>
            <a:ext cx="5800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List – Click to see the pages you have created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69429" y="4818440"/>
            <a:ext cx="139704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 a Page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43953" y="4766673"/>
            <a:ext cx="1519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Delete a Page</a:t>
            </a:r>
            <a:endParaRPr lang="en-US" dirty="0"/>
          </a:p>
        </p:txBody>
      </p:sp>
      <p:pic>
        <p:nvPicPr>
          <p:cNvPr id="7178" name="Picture 10" descr="C:\Users\jkratz\Pictures\Epson\Easy Interactive Tools\select_a_background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171" y="1165273"/>
            <a:ext cx="3232314" cy="173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C:\Users\jkratz\Pictures\Epson\Easy Interactive Tools\insert_desktop_image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2" y="3027679"/>
            <a:ext cx="909372" cy="64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22776" y="3061094"/>
            <a:ext cx="178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 image of desktop</a:t>
            </a:r>
            <a:endParaRPr lang="en-US" dirty="0"/>
          </a:p>
        </p:txBody>
      </p:sp>
      <p:pic>
        <p:nvPicPr>
          <p:cNvPr id="7180" name="Picture 12" descr="C:\Users\jkratz\Pictures\Epson\Easy Interactive Tools\insert_image_from_cam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957" y="3050096"/>
            <a:ext cx="829761" cy="60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C:\Users\jkratz\Pictures\Epson\Easy Interactive Tools\insert_saved_imag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011" y="3112891"/>
            <a:ext cx="815264" cy="58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67100" y="3052068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 saved Image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98718" y="3018610"/>
            <a:ext cx="18212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 image from Web or Doc Cam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69429" y="5638800"/>
            <a:ext cx="5599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 either a saved image into the page or the picture from your doc or web cam.</a:t>
            </a:r>
            <a:endParaRPr lang="en-US" dirty="0"/>
          </a:p>
        </p:txBody>
      </p:sp>
      <p:pic>
        <p:nvPicPr>
          <p:cNvPr id="7182" name="Picture 14" descr="C:\Users\jkratz\Pictures\Epson\Easy Interactive Tools\inserting_something_into_your_page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966" y="6089868"/>
            <a:ext cx="1467434" cy="64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0602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jkratz\Pictures\Epson\Easy Interactive Tools\pointer_or_mouse_mod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1608324"/>
            <a:ext cx="1434393" cy="128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066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Mouse Mode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19250" y="304800"/>
            <a:ext cx="45631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have the save buttons for: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Save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Toolbox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Setup Tools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Print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Spotlight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Reveal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Magnifier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Undo/Back and Redo/Forward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Shape Tools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Pen Tools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Highlighter Tools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Eraser Tools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6019800"/>
            <a:ext cx="586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Here is a 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silent</a:t>
            </a:r>
            <a:r>
              <a:rPr lang="en-US" sz="1600" dirty="0" smtClean="0"/>
              <a:t> 3 ½ minute movie demonstrating the toolbar in whiteboard mode. </a:t>
            </a:r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228600" y="5181600"/>
            <a:ext cx="67956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http://youtu.be/CS6DOLS9cRU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152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0"/>
            <a:ext cx="46691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Lesson Ideas</a:t>
            </a:r>
            <a:endParaRPr lang="en-US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046747"/>
            <a:ext cx="5257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Create all graphic organizers for that day in the whiteboard mode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Scan workbooks and overheads, then insert into whiteboard mode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Demonstrate editing with a Word Document in annotation mode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Create picture lessons in whiteboard mode (a few suggestions)</a:t>
            </a:r>
          </a:p>
          <a:p>
            <a:r>
              <a:rPr lang="en-US" sz="1600" dirty="0" smtClean="0"/>
              <a:t>	a) Compare and Contrast Images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b) Writing Prompt from Image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c) Draw Conclusion from Images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d) Study Primary Image Sources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e) Practice Sequential Order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f) Cause and Effect Images 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g) Antonyms VS Synonyms Images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h) Infer from Images</a:t>
            </a:r>
          </a:p>
          <a:p>
            <a:r>
              <a:rPr lang="en-US" sz="1600" dirty="0"/>
              <a:t>	</a:t>
            </a:r>
            <a:r>
              <a:rPr lang="en-US" sz="1600" dirty="0" err="1" smtClean="0"/>
              <a:t>i</a:t>
            </a:r>
            <a:r>
              <a:rPr lang="en-US" sz="1600" dirty="0" smtClean="0"/>
              <a:t>) Story Element Images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j) Sorting and Grouping Images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k) Display Fraction Sticks</a:t>
            </a:r>
          </a:p>
          <a:p>
            <a:r>
              <a:rPr lang="en-US" sz="1600" dirty="0" smtClean="0"/>
              <a:t>	l) Display Graphs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m) Display Shapes and Attributes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n) Display Number Grids or Number/Time Lines</a:t>
            </a:r>
            <a:endParaRPr lang="en-US" sz="1600" dirty="0"/>
          </a:p>
        </p:txBody>
      </p:sp>
      <p:sp useBgFill="1">
        <p:nvSpPr>
          <p:cNvPr id="4" name="Rectangle 3"/>
          <p:cNvSpPr/>
          <p:nvPr/>
        </p:nvSpPr>
        <p:spPr>
          <a:xfrm>
            <a:off x="5257800" y="1600200"/>
            <a:ext cx="3657600" cy="403187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Need More</a:t>
            </a:r>
            <a:r>
              <a:rPr lang="en-US" sz="4000" dirty="0" smtClean="0">
                <a:solidFill>
                  <a:srgbClr val="FF0000"/>
                </a:solidFill>
              </a:rPr>
              <a:t>??!!</a:t>
            </a:r>
            <a:r>
              <a:rPr lang="en-US" dirty="0"/>
              <a:t/>
            </a:r>
            <a:br>
              <a:rPr lang="en-US" dirty="0"/>
            </a:br>
            <a:r>
              <a:rPr lang="en-US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 Me </a:t>
            </a:r>
            <a:endParaRPr lang="en-US" b="1" u="sng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endParaRPr lang="en-US" u="sng" dirty="0"/>
          </a:p>
          <a:p>
            <a:pPr algn="r"/>
            <a:r>
              <a:rPr lang="en-US" dirty="0" smtClean="0">
                <a:hlinkClick r:id="rId3"/>
              </a:rPr>
              <a:t>jkratz@sagetechs.com</a:t>
            </a:r>
            <a:r>
              <a:rPr lang="en-US" dirty="0" smtClean="0"/>
              <a:t>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@Kratztech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Skype – </a:t>
            </a:r>
            <a:r>
              <a:rPr lang="en-US" dirty="0" err="1"/>
              <a:t>teachersrule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Google Chat – </a:t>
            </a:r>
            <a:r>
              <a:rPr lang="en-US" dirty="0" smtClean="0">
                <a:hlinkClick r:id="rId4"/>
              </a:rPr>
              <a:t>thankgodforteachers@gmail.com</a:t>
            </a:r>
            <a:r>
              <a:rPr lang="en-US" dirty="0" smtClean="0"/>
              <a:t> </a:t>
            </a:r>
          </a:p>
          <a:p>
            <a:pPr algn="r"/>
            <a:endParaRPr lang="en-US" dirty="0"/>
          </a:p>
          <a:p>
            <a:pPr algn="r"/>
            <a:r>
              <a:rPr lang="en-US" dirty="0" smtClean="0">
                <a:hlinkClick r:id="rId5"/>
              </a:rPr>
              <a:t>http://jackikratz.wikispaces.com</a:t>
            </a:r>
            <a:r>
              <a:rPr lang="en-US" dirty="0" smtClean="0"/>
              <a:t> 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81763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539</TotalTime>
  <Words>279</Words>
  <Application>Microsoft Office PowerPoint</Application>
  <PresentationFormat>On-screen Show (4:3)</PresentationFormat>
  <Paragraphs>83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Waveform</vt:lpstr>
      <vt:lpstr>Easy Interactive Tools</vt:lpstr>
      <vt:lpstr>This is the Easy Interactive ToolBar</vt:lpstr>
      <vt:lpstr>Annotation Mode</vt:lpstr>
      <vt:lpstr>PowerPoint Presentation</vt:lpstr>
      <vt:lpstr>PowerPoint Presentation</vt:lpstr>
      <vt:lpstr>Whiteboard Mode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Easy Interactive Tools</dc:title>
  <dc:creator>Jacki Kratz</dc:creator>
  <cp:lastModifiedBy>Jacki Kratz</cp:lastModifiedBy>
  <cp:revision>22</cp:revision>
  <dcterms:created xsi:type="dcterms:W3CDTF">2012-05-08T15:40:33Z</dcterms:created>
  <dcterms:modified xsi:type="dcterms:W3CDTF">2012-05-11T20:39:42Z</dcterms:modified>
</cp:coreProperties>
</file>